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34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F69207-6174-C2D3-F1C2-E8654C9AF0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8E40B7A-3B32-69DA-2CC7-0EBCD5363D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1E2DB1C-933C-B68E-490E-353AED82A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5C5A-B8FE-4995-A82E-BD43D5EDD3B2}" type="datetimeFigureOut">
              <a:rPr lang="sk-SK" smtClean="0"/>
              <a:t>26. 11. 2022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CD678F6-6564-74E1-1B6F-41466BD38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D30ED4E-0646-3957-353D-4CFC59175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7D57C-FA68-4E62-B21E-A1AEEEB5250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64331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6D6142-7599-82A1-9B8E-E4D67F973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B05F7543-78E5-E8D4-05C9-87DBF93DF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6D20D74-B996-F380-155E-358E8B06E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5C5A-B8FE-4995-A82E-BD43D5EDD3B2}" type="datetimeFigureOut">
              <a:rPr lang="sk-SK" smtClean="0"/>
              <a:t>26. 11. 2022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1178AAC-60D3-B2FE-09FD-FF8666504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433BE6A-6436-1E86-13C5-595B5322F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7D57C-FA68-4E62-B21E-A1AEEEB5250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31570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51B75166-5139-9028-86C0-C95EC217D9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0EA0F1F3-B25A-7331-446A-C1ADEEF07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EB4F8A4-48FE-C0B2-C0CC-78ED8D88A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5C5A-B8FE-4995-A82E-BD43D5EDD3B2}" type="datetimeFigureOut">
              <a:rPr lang="sk-SK" smtClean="0"/>
              <a:t>26. 11. 2022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EC8F87A-C603-91BF-6D43-196C6A149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A346FCA-0CE2-D504-6656-2BEE96A8B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7D57C-FA68-4E62-B21E-A1AEEEB5250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550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1DDEDB-4C99-4FAE-DA53-2FD9C0689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F546643-670B-1609-808B-E28619CCD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4CEB534-2062-95E8-525C-0C2303F0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5C5A-B8FE-4995-A82E-BD43D5EDD3B2}" type="datetimeFigureOut">
              <a:rPr lang="sk-SK" smtClean="0"/>
              <a:t>26. 11. 2022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53765E7-4EB3-4ABE-4C65-EBF4F0C1B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A2B64DA-2618-97C0-0CD0-389A7DBC3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7D57C-FA68-4E62-B21E-A1AEEEB5250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5538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B75E5F-012B-B2D4-CB1E-6858F78E8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AC13760-450F-13C4-4ECE-062508F70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2832DCD-857F-429D-DC03-B6354FFF7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5C5A-B8FE-4995-A82E-BD43D5EDD3B2}" type="datetimeFigureOut">
              <a:rPr lang="sk-SK" smtClean="0"/>
              <a:t>26. 11. 2022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FC2F8D6-A414-D5C0-7E97-94882C0FC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DE9F91A-6C5C-92CF-76BA-6E8645902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7D57C-FA68-4E62-B21E-A1AEEEB5250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6196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5384BD-D843-D421-6382-DA0F1D565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876C521-03A3-A112-057C-018D432F24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516184D1-191C-5B2A-CD2A-685562084F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70362F5F-611C-9004-06E6-97F77FD0B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5C5A-B8FE-4995-A82E-BD43D5EDD3B2}" type="datetimeFigureOut">
              <a:rPr lang="sk-SK" smtClean="0"/>
              <a:t>26. 11. 2022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9A1EE828-6445-EA7B-8A2C-84EA92408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E0BF6471-3707-6387-7CA5-9F3B8A882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7D57C-FA68-4E62-B21E-A1AEEEB5250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73433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AB989A-9F6D-F8FD-EDC9-0DD2EB0D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4E12BE9-36ED-CC8F-3109-983BE13F1E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73176EC9-8A6D-261D-0706-630ADBB39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A9F5549-7BEE-C7C2-C525-F5B97F9795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D7F73ABE-F320-55D0-1C8C-230AB34268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28ECB2AB-A81D-4048-5F91-F5C8340A2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5C5A-B8FE-4995-A82E-BD43D5EDD3B2}" type="datetimeFigureOut">
              <a:rPr lang="sk-SK" smtClean="0"/>
              <a:t>26. 11. 2022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AB8734D6-7167-86B4-F772-50E98F584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D2A464B5-BE11-266C-C191-FD1AEEBE9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7D57C-FA68-4E62-B21E-A1AEEEB5250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79451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4CE772-51B8-3213-6212-CC3D48EE9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83506E4E-432B-4595-1F0A-F231D94B8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5C5A-B8FE-4995-A82E-BD43D5EDD3B2}" type="datetimeFigureOut">
              <a:rPr lang="sk-SK" smtClean="0"/>
              <a:t>26. 11. 2022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CFE1A987-2895-73C9-D59B-5E739F09E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2669B072-4A1B-65EB-9754-2E7973BA4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7D57C-FA68-4E62-B21E-A1AEEEB5250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82785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83E4DC20-A42F-AA84-6622-F019E4DA3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5C5A-B8FE-4995-A82E-BD43D5EDD3B2}" type="datetimeFigureOut">
              <a:rPr lang="sk-SK" smtClean="0"/>
              <a:t>26. 11. 2022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ED33508A-324A-4117-1F0A-AAA39E0C2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9E83AC2A-A90B-13BF-D78B-C52964612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7D57C-FA68-4E62-B21E-A1AEEEB5250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31004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5031E1-8F2A-63C2-FAF4-F1D6AA5FC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F36625B-ECC9-5CC2-8102-5A4FC4B99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2D57BBF-1726-1ED3-8B2C-599301ECA2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B6044F1-A220-E618-B173-E6E90DEE4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5C5A-B8FE-4995-A82E-BD43D5EDD3B2}" type="datetimeFigureOut">
              <a:rPr lang="sk-SK" smtClean="0"/>
              <a:t>26. 11. 2022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FE5EE92-9FA8-BF1A-9B60-9A0FABF48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74D3E40-8600-960D-8C36-93239EABD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7D57C-FA68-4E62-B21E-A1AEEEB5250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4219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3ECAF4-9737-0C76-9986-E28CAD9C8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C8982B01-80B8-CA3C-2FDD-14064B78C4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6292771-904E-B6D8-A042-BDB13D86F2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A4265AA-93AF-D7CE-9662-1282767A4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5C5A-B8FE-4995-A82E-BD43D5EDD3B2}" type="datetimeFigureOut">
              <a:rPr lang="sk-SK" smtClean="0"/>
              <a:t>26. 11. 2022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CD85E265-E319-6691-42A1-B3AC81FF4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066B674E-B44C-0454-62BC-5DF755E27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7D57C-FA68-4E62-B21E-A1AEEEB5250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214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10FECF03-AD12-52EA-0AB1-EDDCE9619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1D3FAC1-F987-5B64-7BAD-D85C194C8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4728477-D79B-0CD3-6838-8699362EA1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95C5A-B8FE-4995-A82E-BD43D5EDD3B2}" type="datetimeFigureOut">
              <a:rPr lang="sk-SK" smtClean="0"/>
              <a:t>26. 11. 2022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DD58B5F-A3D3-2CCD-322E-5C45406885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B1AA23D-115E-5ED4-371F-1492B4D7A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7D57C-FA68-4E62-B21E-A1AEEEB5250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0438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B9378D-953C-3323-E88A-E7E7381152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35E62AA-B3BA-663A-9F21-4076C81742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1026" name="Picture 2" descr="Resultado de imagen de descargar imagenes navidad png | Christmas photos,  Christmas photo frame, Christmas border">
            <a:extLst>
              <a:ext uri="{FF2B5EF4-FFF2-40B4-BE49-F238E27FC236}">
                <a16:creationId xmlns:a16="http://schemas.microsoft.com/office/drawing/2014/main" id="{68717E75-9E97-AA02-0F02-1B0DB4C02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58" y="145335"/>
            <a:ext cx="11887200" cy="6612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>
            <a:extLst>
              <a:ext uri="{FF2B5EF4-FFF2-40B4-BE49-F238E27FC236}">
                <a16:creationId xmlns:a16="http://schemas.microsoft.com/office/drawing/2014/main" id="{634711E5-6AEC-5D0B-4464-D65E6FDF68D4}"/>
              </a:ext>
            </a:extLst>
          </p:cNvPr>
          <p:cNvSpPr txBox="1"/>
          <p:nvPr/>
        </p:nvSpPr>
        <p:spPr>
          <a:xfrm>
            <a:off x="1320127" y="1708867"/>
            <a:ext cx="100220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VIANOČNÉ TRHY</a:t>
            </a:r>
          </a:p>
          <a:p>
            <a:r>
              <a:rPr lang="sk-SK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spojené s vianočnou besiedkou, </a:t>
            </a:r>
            <a:r>
              <a:rPr lang="sk-SK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ktorej vystúpia deti z MŠ</a:t>
            </a:r>
          </a:p>
          <a:p>
            <a:pPr algn="ctr"/>
            <a:endParaRPr lang="sk-SK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877CEAFA-0AEF-953C-063F-C46667E7EB90}"/>
              </a:ext>
            </a:extLst>
          </p:cNvPr>
          <p:cNvSpPr txBox="1"/>
          <p:nvPr/>
        </p:nvSpPr>
        <p:spPr>
          <a:xfrm>
            <a:off x="2016524" y="1171202"/>
            <a:ext cx="3681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Materská škola Zbyňov Vás pozýva na </a:t>
            </a: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E13DA552-7B9F-FE74-7A94-ACDA49BBCF84}"/>
              </a:ext>
            </a:extLst>
          </p:cNvPr>
          <p:cNvSpPr txBox="1"/>
          <p:nvPr/>
        </p:nvSpPr>
        <p:spPr>
          <a:xfrm>
            <a:off x="1404906" y="3027816"/>
            <a:ext cx="61040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Kedy: 2.12. 2022 o 15:00 hod.</a:t>
            </a:r>
          </a:p>
          <a:p>
            <a:r>
              <a:rPr lang="sk-SK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Kde: v sále na Obecnom  úrade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10D35B9D-0732-856A-A5A1-5B219C1356D7}"/>
              </a:ext>
            </a:extLst>
          </p:cNvPr>
          <p:cNvSpPr txBox="1"/>
          <p:nvPr/>
        </p:nvSpPr>
        <p:spPr>
          <a:xfrm>
            <a:off x="3221593" y="4234363"/>
            <a:ext cx="55106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Bude sa predávať vianočný punč, 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vianočné výrobky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0308B4D9-061B-C4EE-E349-66E3FFAD12CA}"/>
              </a:ext>
            </a:extLst>
          </p:cNvPr>
          <p:cNvSpPr txBox="1"/>
          <p:nvPr/>
        </p:nvSpPr>
        <p:spPr>
          <a:xfrm>
            <a:off x="4129938" y="5149134"/>
            <a:ext cx="3863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solidFill>
                  <a:srgbClr val="FFC000"/>
                </a:solidFill>
              </a:rPr>
              <a:t>Príďte podporiť Vaše deti a vnúčatá, </a:t>
            </a:r>
          </a:p>
          <a:p>
            <a:r>
              <a:rPr lang="sk-SK" dirty="0">
                <a:solidFill>
                  <a:srgbClr val="FFC000"/>
                </a:solidFill>
              </a:rPr>
              <a:t>výťažok poputuje   deťom </a:t>
            </a:r>
            <a:r>
              <a:rPr lang="sk-SK">
                <a:solidFill>
                  <a:srgbClr val="FFC000"/>
                </a:solidFill>
              </a:rPr>
              <a:t>do MŠ.</a:t>
            </a:r>
            <a:endParaRPr lang="sk-SK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846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Širokouhlá</PresentationFormat>
  <Paragraphs>9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Motív Office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Hulínová Ivana</dc:creator>
  <cp:lastModifiedBy>Hulínová Ivana</cp:lastModifiedBy>
  <cp:revision>1</cp:revision>
  <dcterms:created xsi:type="dcterms:W3CDTF">2022-11-26T16:08:18Z</dcterms:created>
  <dcterms:modified xsi:type="dcterms:W3CDTF">2022-11-26T16:08:46Z</dcterms:modified>
</cp:coreProperties>
</file>